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3" autoAdjust="0"/>
    <p:restoredTop sz="94660"/>
  </p:normalViewPr>
  <p:slideViewPr>
    <p:cSldViewPr snapToGrid="0">
      <p:cViewPr varScale="1">
        <p:scale>
          <a:sx n="86" d="100"/>
          <a:sy n="86" d="100"/>
        </p:scale>
        <p:origin x="64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D1A6E6-075E-4828-AF88-09BD0A742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3800DB-487B-4E23-AC0B-90C9ED4E10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DF5B1-3694-42A9-866E-9F1FF6CF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18E67-8162-4BE0-9B01-22B89A120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568B9D-A8C9-40C5-85B0-14F435F39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38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536FE-B6CA-4D45-A719-6B51F3FF6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B9388C-63B0-4DA8-97D0-BEEDCF401C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D9BDB0-2A2B-43AC-965A-A9E7E7F7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7DA7C3-2A5B-4BED-A540-9136486C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5888E8-31D6-4E51-9228-0D6066FED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160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3D010CA-6776-433E-8E25-97899E0828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391E6E-3CF5-4535-B37E-E30058EA28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6ADEE3-AAA7-4846-8EC6-84B1537C1D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1DABD6-6E60-4895-89B1-3604A484D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A4D314-6D1C-4A42-A445-B77646B2B2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526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4D5D7-9AEB-44F2-8A04-0694BE1520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CE933F-693D-4770-8DC4-A5A086AC8A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7849A-1CE6-4F5C-95D7-EA8DA5EE5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E1FD0-B95E-4CF6-9A27-0F91F96DA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123BE-5891-49D6-A758-867A98F38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9722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85FC7-1BEA-438E-A0A7-88FF551122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D5F5C0-417B-4A28-8AE9-A79AC74A62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BC6257-C490-4059-9E97-16E46673C6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051CD-74EC-43C1-9F21-D33BD297F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C95141-29DC-41BA-BE25-E899055F3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532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4FC21-AE04-4050-80E6-D9DCA4B50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885F7E-EF45-48F7-9E54-C6806D0E96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24501F-6ED5-4112-B037-D3E9F8CF2C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61E48C-176E-4E60-8CB3-542516996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52202B-C929-4B39-AF47-D17C38F86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EEEBF3-930A-4A23-810D-C1880E7A6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38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448E08-A828-430D-B8A6-7302E570A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F5402-465C-4E68-BF7E-BFE1177B5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9B917D-5EC9-44FC-B8A7-9ADF4ADC4F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DCF5D4-E55C-42FF-A7E5-2466DE35B8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579A7F-77F4-4169-8D51-2123441998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5923-3BB5-4F33-8E76-56665E95B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43FC79-7089-4373-88DC-12501E7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4E0BEB1-B009-47B7-B159-DE05E615E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26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5FFCC-78CC-4E9D-A277-8230F2733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44CEFE7-D923-48C1-B2FE-8110829C6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8F91C9-7841-4F7B-8F24-B5FF45B5B3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8896739-CF17-4867-A5ED-317AD19F5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114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8942B-5ECF-4556-91C2-496E4C52E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1589EF-E9AD-45F7-BFBE-6F8AD3570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18E0FA-5424-403C-8462-1B7C301C6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24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B27A56-C315-441C-9002-DFD599AED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57D9A-8037-4B31-951B-4675ADA6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63141B-5121-4179-B3F6-5295691222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60C32E-3427-4696-A55A-56886EA24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DFE526-7D20-4EC0-9624-E77981295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AA82D7-E462-4060-85D6-85CF55540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0305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E919B-BF68-4590-8CA9-A51BAC0F7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04BC1AA-5C68-47DC-BBF0-1E309865E5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81A636-7F9C-43EC-B2F2-6FB3323CB7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9410E-A050-4AA2-BC89-EF52EB1C3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1C14C-A143-42F5-B247-D0E800131009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23AB0-18A5-4589-926D-C00F68CFE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4EE52-EECA-4C6E-83E9-6382044D3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6888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3F6010-77C4-45FE-968C-712199A58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B1B2C-5D5F-46D9-92F5-ECDF2816A1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334894-C6F5-46F1-BAA2-AFEA88E681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D1C14C-A143-42F5-B247-D0E800131009}" type="datetimeFigureOut">
              <a:rPr lang="en-US" smtClean="0"/>
              <a:t>5/6/2026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5B1C84-4663-4022-BBEA-7667FEBCF3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2820DA-1F3A-421F-A770-A6347089E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3D32D-F1BC-4E9C-97E1-36CFF5B223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2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1">
            <a:extLst>
              <a:ext uri="{FF2B5EF4-FFF2-40B4-BE49-F238E27FC236}">
                <a16:creationId xmlns:a16="http://schemas.microsoft.com/office/drawing/2014/main" id="{9BB9EF48-9EAC-4D14-B7DF-83CB460260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dirty="0"/>
              <a:t>Facebook </a:t>
            </a:r>
            <a:r>
              <a:rPr lang="en-US" dirty="0"/>
              <a:t>Visualization</a:t>
            </a:r>
            <a:endParaRPr dirty="0"/>
          </a:p>
        </p:txBody>
      </p:sp>
      <p:sp>
        <p:nvSpPr>
          <p:cNvPr id="3" name="slide1">
            <a:extLst>
              <a:ext uri="{FF2B5EF4-FFF2-40B4-BE49-F238E27FC236}">
                <a16:creationId xmlns:a16="http://schemas.microsoft.com/office/drawing/2014/main" id="{C4711F1A-7D98-4AF9-A3F3-1CA8BFADAC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File created on: 5/6/2026 2:48:34 PM</a:t>
            </a:r>
          </a:p>
        </p:txBody>
      </p:sp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de2" descr="Dashboard 1">
            <a:extLst>
              <a:ext uri="{FF2B5EF4-FFF2-40B4-BE49-F238E27FC236}">
                <a16:creationId xmlns:a16="http://schemas.microsoft.com/office/drawing/2014/main" id="{AEBDFF53-B653-423E-B956-2A15B666AB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86641"/>
            <a:ext cx="12192000" cy="62847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925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</Words>
  <Application>Microsoft Office PowerPoint</Application>
  <PresentationFormat>Widescreen</PresentationFormat>
  <Paragraphs>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Facebook Visualization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Heaven Yoon</cp:lastModifiedBy>
  <cp:revision>1</cp:revision>
  <dcterms:created xsi:type="dcterms:W3CDTF">2026-05-06T21:48:34Z</dcterms:created>
  <dcterms:modified xsi:type="dcterms:W3CDTF">2026-05-06T21:48:55Z</dcterms:modified>
</cp:coreProperties>
</file>